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  <a:srgbClr val="D1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accent6">
                <a:lumMod val="20000"/>
                <a:lumOff val="80000"/>
              </a:schemeClr>
            </a:gs>
            <a:gs pos="78000">
              <a:schemeClr val="accent1">
                <a:tint val="44500"/>
                <a:satMod val="160000"/>
              </a:schemeClr>
            </a:gs>
            <a:gs pos="66000">
              <a:schemeClr val="accent1">
                <a:tint val="23500"/>
                <a:satMod val="160000"/>
                <a:lumMod val="86000"/>
                <a:alpha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Александр\Desktop\ЦФАВАКУЦ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x-lines.ru/letters/i/cyrillicfancy/0474/f6f6f9/38/1/4nzpbegoiuejmwr14nk7bjtyfwodocbordemzwfi4gbn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78" y="5078868"/>
            <a:ext cx="5429250" cy="485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7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2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412776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Юрьевец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— город четырёх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крепостей. </a:t>
            </a:r>
          </a:p>
          <a:p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Исследование  исторического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облика Юрьевца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27755" y="949425"/>
            <a:ext cx="2466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История города :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C:\Users\Александр\Desktop\websiteplanet-qr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6972"/>
            <a:ext cx="3899925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2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2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2542" y="1848798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Интересные факты о Юрьевце</a:t>
            </a:r>
          </a:p>
        </p:txBody>
      </p:sp>
      <p:pic>
        <p:nvPicPr>
          <p:cNvPr id="13314" name="Picture 2" descr="C:\Users\Александр\Desktop\интерес факт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862267" cy="386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83" y="3140968"/>
            <a:ext cx="2448272" cy="160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877132"/>
            <a:ext cx="2518804" cy="365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66395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26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2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017801"/>
            <a:ext cx="8550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Юрьевец может поспорить со Стамбулом за звание города котов.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212">
            <a:off x="6085438" y="1724676"/>
            <a:ext cx="2780359" cy="18715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86" y="3789040"/>
            <a:ext cx="3006774" cy="2023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708775" y="2198788"/>
            <a:ext cx="18982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Что  еще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можно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посмотреть? 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996">
            <a:off x="186408" y="1611965"/>
            <a:ext cx="3033724" cy="20239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5" descr="C:\Users\Александр\Desktop\websiteplanet-qr (3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15" y="4337436"/>
            <a:ext cx="2324331" cy="23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Александр\Desktop\websiteplanet-qr (4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071" y="4221088"/>
            <a:ext cx="2440679" cy="24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5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2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15905" y="1340768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Храмы, церкви в Юрьевце</a:t>
            </a:r>
          </a:p>
        </p:txBody>
      </p:sp>
      <p:pic>
        <p:nvPicPr>
          <p:cNvPr id="12290" name="Picture 2" descr="C:\Users\Александр\Desktop\websiteplanet-qr (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57" y="2636912"/>
            <a:ext cx="3807337" cy="380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4" y="1663304"/>
            <a:ext cx="2500185" cy="1883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96" y="4005064"/>
            <a:ext cx="2771989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71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2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1412776"/>
            <a:ext cx="3344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Великие люди Юрьевца</a:t>
            </a:r>
          </a:p>
        </p:txBody>
      </p:sp>
      <p:pic>
        <p:nvPicPr>
          <p:cNvPr id="14338" name="Picture 2" descr="C:\Users\Александр\Desktop\websiteplanet-qr (6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8920"/>
            <a:ext cx="3374218" cy="337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1428750" cy="2047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09" y="2342778"/>
            <a:ext cx="1428750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73016"/>
            <a:ext cx="1362075" cy="2857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797152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Братья Веснины ...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Ермак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Тимофеевич ...</a:t>
            </a:r>
          </a:p>
          <a:p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Леонтьев Валерий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Роу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Артурович</a:t>
            </a:r>
          </a:p>
          <a:p>
            <a:r>
              <a:rPr lang="ru-RU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Тарковкий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А.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др.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Подробнее-  по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QR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-коду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19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2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2033464"/>
            <a:ext cx="2885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Буклеты и брошюры</a:t>
            </a:r>
          </a:p>
        </p:txBody>
      </p:sp>
      <p:pic>
        <p:nvPicPr>
          <p:cNvPr id="15362" name="Picture 2" descr="C:\Users\Александр\Desktop\websiteplanet-qr (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2"/>
            <a:ext cx="3786322" cy="378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048000" cy="228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75317"/>
            <a:ext cx="3429000" cy="228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97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-77333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556792"/>
            <a:ext cx="6082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Материалы ИБРЦ ИРО Краснодарского края </a:t>
            </a:r>
          </a:p>
          <a:p>
            <a:pPr algn="ctr"/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вы можете скачать на сайте библиотеки .</a:t>
            </a:r>
            <a:endParaRPr lang="ru-RU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233" y="2348880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ИНТЕРНЕТ РЕСУРСЫ ПО ТЕМЕ «Юрьевец.800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летие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» .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Полезные ссылки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МАТЕРИАЛЫ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ФОРМАТЕ </a:t>
            </a:r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о  городе Юрьевец, достопримечательностях   и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др. </a:t>
            </a:r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Архив. </a:t>
            </a:r>
            <a:endParaRPr lang="ru-RU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ЛИТЕРАТУРА  по теме «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ГОРОД 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РОССИИ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Юрьевец»</a:t>
            </a:r>
          </a:p>
        </p:txBody>
      </p:sp>
      <p:pic>
        <p:nvPicPr>
          <p:cNvPr id="16386" name="Picture 2" descr="C:\Users\Александр\Desktop\websiteplanet-qr (8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72740"/>
            <a:ext cx="2952327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68237"/>
            <a:ext cx="5112568" cy="195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66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Александр\Desktop\ЦФАВАКУЦ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8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149080"/>
            <a:ext cx="820891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ИСТОЧНИКИ: </a:t>
            </a:r>
          </a:p>
          <a:p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Юрьевец</a:t>
            </a: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история города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Текст </a:t>
            </a: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электронный // Интересная Россия. : [сайт]. — URL: http://interesnayarossiya.ru/regiony/ivanovskaya-oblast/jurevec-istoriya-goroda/ (дата обращения: 02.08.2023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</a:t>
            </a: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города Юрьевец. — Текст : электронный // visit-ivanovoobl.ru . : [сайт]. — URL: https://visit-ivanovoobl.ru/yuryevets/history/ (дата обращения: 02.08.2023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Старейший город Ивановской области — Юрьевец — Текст : электронный //  : [сайт]. — URL: https://mbukkm.ru/novosti/3675-starejshij-gorod-ivanovskoj-oblasti-yurevets (дата обращения: 02.08.2023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285750" indent="-285750">
              <a:buBlip>
                <a:blip r:embed="rId3"/>
              </a:buBlip>
            </a:pP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Презентацию подготовила специалист ИБРЦ ИРО КК 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Корсун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И.В.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Александр\Desktop\ЮРЬЕВЕЦ\ФОТО\Vid-na-Jurev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0" y="0"/>
            <a:ext cx="9172600" cy="685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55" y="0"/>
            <a:ext cx="2551330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47" y="-67116"/>
            <a:ext cx="671405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5496" y="999312"/>
            <a:ext cx="8924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 Black" pitchFamily="34" charset="0"/>
              </a:rPr>
              <a:t>В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Black" pitchFamily="34" charset="0"/>
              </a:rPr>
              <a:t>2025 </a:t>
            </a:r>
            <a:r>
              <a:rPr lang="ru-RU" b="1" dirty="0">
                <a:solidFill>
                  <a:srgbClr val="0033CC"/>
                </a:solidFill>
                <a:latin typeface="Arial Black" pitchFamily="34" charset="0"/>
              </a:rPr>
              <a:t>году в России отметят </a:t>
            </a:r>
            <a:r>
              <a:rPr lang="ru-RU" b="1" dirty="0">
                <a:solidFill>
                  <a:srgbClr val="FF0000"/>
                </a:solidFill>
                <a:latin typeface="Arial Black" pitchFamily="34" charset="0"/>
              </a:rPr>
              <a:t>800-летие</a:t>
            </a:r>
            <a:r>
              <a:rPr lang="ru-RU" b="1" dirty="0">
                <a:solidFill>
                  <a:srgbClr val="0033CC"/>
                </a:solidFill>
                <a:latin typeface="Arial Black" pitchFamily="34" charset="0"/>
              </a:rPr>
              <a:t> основания старейшего города Ивановской области – </a:t>
            </a:r>
            <a:r>
              <a:rPr lang="ru-RU" b="1" dirty="0">
                <a:solidFill>
                  <a:srgbClr val="FF0000"/>
                </a:solidFill>
                <a:latin typeface="Arial Black" pitchFamily="34" charset="0"/>
              </a:rPr>
              <a:t>Юрьевца</a:t>
            </a:r>
            <a:r>
              <a:rPr lang="ru-RU" b="1" dirty="0">
                <a:solidFill>
                  <a:srgbClr val="0033CC"/>
                </a:solidFill>
                <a:latin typeface="Arial Black" pitchFamily="34" charset="0"/>
              </a:rPr>
              <a:t>. </a:t>
            </a:r>
            <a:endParaRPr lang="ru-RU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Arial Black" pitchFamily="34" charset="0"/>
              </a:rPr>
              <a:t>Указ подписал </a:t>
            </a:r>
            <a:r>
              <a:rPr lang="ru-RU" b="1" dirty="0">
                <a:solidFill>
                  <a:srgbClr val="0033CC"/>
                </a:solidFill>
                <a:latin typeface="Arial Black" pitchFamily="34" charset="0"/>
              </a:rPr>
              <a:t>Президент РФ </a:t>
            </a:r>
            <a:r>
              <a:rPr lang="ru-RU" b="1" dirty="0" smtClean="0">
                <a:solidFill>
                  <a:srgbClr val="0033CC"/>
                </a:solidFill>
                <a:latin typeface="Arial Black" pitchFamily="34" charset="0"/>
              </a:rPr>
              <a:t>Владимир </a:t>
            </a:r>
            <a:r>
              <a:rPr lang="ru-RU" b="1" dirty="0">
                <a:solidFill>
                  <a:srgbClr val="0033CC"/>
                </a:solidFill>
                <a:latin typeface="Arial Black" pitchFamily="34" charset="0"/>
              </a:rPr>
              <a:t>Путин. 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83" y="2708726"/>
            <a:ext cx="2168103" cy="143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brightnessContrast bright="84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09120"/>
            <a:ext cx="5930306" cy="2134910"/>
          </a:xfrm>
          <a:prstGeom prst="rect">
            <a:avLst/>
          </a:prstGeom>
          <a:noFill/>
          <a:ln>
            <a:noFill/>
          </a:ln>
          <a:effectLst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Александр\Desktop\ЮРЬЕВЕЦ\gerb_Yoriwve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7" y="1232774"/>
            <a:ext cx="2373707" cy="300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2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863442"/>
            <a:ext cx="3188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Black" pitchFamily="34" charset="0"/>
              </a:rPr>
              <a:t>Год основания: 1225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66602" y="1445042"/>
            <a:ext cx="62304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Юрьевец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–названный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честь Георгия Победоносца.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из наиболее экологически чистых городов во всей центральной России с незабываемыми видами на великую русскую реку – Волгу. А прежде — средневековый город-крепость, который в течение пяти веков защищал северо-восточные границы Руси. Юрьевец — старинный торговый центр. Он стоит на пересечении Волжского торгового пути и Большой столбовой дороги из центра России в Сибирь.</a:t>
            </a:r>
          </a:p>
        </p:txBody>
      </p:sp>
      <p:pic>
        <p:nvPicPr>
          <p:cNvPr id="3087" name="Picture 15" descr="https://oldgravura.ru/uploads/files/1839-plany-gorodov/R15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81" y="4076117"/>
            <a:ext cx="2865460" cy="25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8020" y="4725144"/>
            <a:ext cx="48394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Город включен в список наиболее древнейших городов России, с ограничением промышленного строительства. Каменные и деревянные дома и церкви города – это музей XVII-XIX веков под открытым небом.</a:t>
            </a:r>
          </a:p>
        </p:txBody>
      </p:sp>
    </p:spTree>
    <p:extLst>
      <p:ext uri="{BB962C8B-B14F-4D97-AF65-F5344CB8AC3E}">
        <p14:creationId xmlns:p14="http://schemas.microsoft.com/office/powerpoint/2010/main" val="29782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2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12977"/>
            <a:ext cx="5176814" cy="328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3" y="967036"/>
            <a:ext cx="88569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Город Юрьевец располагается на правом берегу реки Волги, на повороте реки на юг, напротив впадения в нее реки Унжи, в 132 км выше по реке от Нижнего Новгорода и в 174 км ниже по течению от Костромы</a:t>
            </a:r>
            <a:r>
              <a:rPr lang="ru-RU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. Он основан на месте слияния трёх рек: Волги, Унжи и </a:t>
            </a:r>
            <a:r>
              <a:rPr lang="ru-RU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Немды</a:t>
            </a:r>
            <a:r>
              <a:rPr lang="ru-RU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По самой распространенной версии, город основал владимирский князь Юрий (Георгий) </a:t>
            </a:r>
            <a:r>
              <a:rPr lang="ru-RU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Всеволодич</a:t>
            </a:r>
            <a:r>
              <a:rPr lang="ru-RU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и назвал по своему имени (другое название — Георгиевск).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066" y="2742010"/>
            <a:ext cx="5261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itchFamily="34" charset="0"/>
              </a:rPr>
              <a:t>Когда же был основан сам город?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9531" y="3561365"/>
            <a:ext cx="32835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Странный вопрос» - скажет любой </a:t>
            </a:r>
            <a:r>
              <a:rPr lang="ru-RU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юрьевчанин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и повторит древнее сказание, как «благоверный князь» Георгий, проезжавший по Волге в 1225 году, нашел «чудотворную икону» на горе и велел «сечи лес» и строить на ней город, посвященный святому Георгию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588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2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7052" y="1700808"/>
            <a:ext cx="47498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самой распространенной версии, город основал владимирский князь Юрий (Георгий) </a:t>
            </a:r>
            <a:r>
              <a:rPr lang="ru-RU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Всеволодич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и назвал по своему имени (другое название — Георгиевск).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легенде, великий князь владимирский Юрий Всеволодович, сын Всеволода Большое Гнездо, возвращаясь от племянников своих, сыновей покойного брата Константина, остановился отдохнуть в устье реки Унжи, левого притока Волги.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время сна почудилось ему видение: на противоположном берегу среди непроходимой чащи стоит гора, а на ней — икона угодника Георгия Победоносца, перед которой горит свеча.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94412" y="1146017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Black" pitchFamily="34" charset="0"/>
              </a:rPr>
              <a:t>Видение князя Юрия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06" y="2033464"/>
            <a:ext cx="3691482" cy="458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3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2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931" y="1628800"/>
            <a:ext cx="874154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Проснувшись, князь повелел идти вниз по Волге и, подойдя к заводи, именуемой и сейчас Юрьевой, стал внимательно смотреть на другой берег.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Вдруг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увидел, как с горы сквозь чащу леса пробивается луч света, похожий на сияющую звезду. Князь с боярином Василием по прозвищу </a:t>
            </a:r>
            <a:r>
              <a:rPr lang="ru-RU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Скороумный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и со свитой переправился на правый берег Волги.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Там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в лесу, на крутой горе, он якобы и обрёл чудотворную икону из своего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сна. </a:t>
            </a:r>
          </a:p>
          <a:p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память об этом гору назвали Георгиевской. 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Икону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же, согласно летописи, писаную на доске шаровыми очертаниями, позже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перенесли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московский Успенский собор.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других легендах  и версиях можно прочитать здесь: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Александр\Desktop\websiteplanet-q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21088"/>
            <a:ext cx="2450562" cy="245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24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2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084" y="1114098"/>
            <a:ext cx="87244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конце XVIII века Юрьевец стал уездным городом Костромской губернии. Он превратился в один из бурлацких центров на Волге с его «Жареным бугром» — местом свершения традиционных обрядов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посвящения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бурлаки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Волга связывает всю Россию, от Балтики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Каспия. Вверх по Унже от Юрьевца начинался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древний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путь «за Камень» — на Урал и дальше.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эпоху Петра I, когда вводилось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административное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деление страны на губернии,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Юрьевец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 1708 года оказался в составе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Казанской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губернии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 рубеже XIX—XX веков Юрьевец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мало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чем отличался от других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провинциальных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российских городов.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Часть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ремёсел и промыслов </a:t>
            </a:r>
            <a:r>
              <a:rPr lang="ru-RU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юрьевчан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традиционно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была связана с Волгой</a:t>
            </a:r>
          </a:p>
        </p:txBody>
      </p:sp>
      <p:pic>
        <p:nvPicPr>
          <p:cNvPr id="7170" name="Picture 2" descr="C:\Users\Александр\Desktop\24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84" y="1710693"/>
            <a:ext cx="3323828" cy="489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2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2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71029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Город впервые упомянут в «Списке русских городов дальних и ближних» (1380—1390 </a:t>
            </a:r>
            <a:r>
              <a:rPr lang="ru-RU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Первое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упоминание о Юрьевце датируется 1150-м годом.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27755" y="949425"/>
            <a:ext cx="2466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История города :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2906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05" y="2568523"/>
            <a:ext cx="3030210" cy="1708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09120"/>
            <a:ext cx="3189204" cy="2071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0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63000"/>
              </a:srgbClr>
            </a:gs>
            <a:gs pos="72084">
              <a:srgbClr val="BAD3EE">
                <a:alpha val="0"/>
                <a:lumMod val="0"/>
              </a:srgbClr>
            </a:gs>
            <a:gs pos="78760">
              <a:srgbClr val="A5CCF5"/>
            </a:gs>
            <a:gs pos="89000">
              <a:srgbClr val="85C2FF"/>
            </a:gs>
            <a:gs pos="18000">
              <a:srgbClr val="C4D6EB"/>
            </a:gs>
            <a:gs pos="77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75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Александр\Desktop\пак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2"/>
            <a:ext cx="651621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41277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или иначе, Юрьевец – ровесник Нижнего Новгорода (отпраздновал 800-летие в 2021 году) и Москвы (в 2023-м отмечает 875-летие).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27755" y="949425"/>
            <a:ext cx="2466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История города :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Александр\Desktop\websiteplanet-q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32" y="2996952"/>
            <a:ext cx="3575990" cy="357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9" y="2204864"/>
            <a:ext cx="358826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65" y="4365104"/>
            <a:ext cx="3477016" cy="2316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3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847</Words>
  <Application>Microsoft Office PowerPoint</Application>
  <PresentationFormat>Экран (4:3)</PresentationFormat>
  <Paragraphs>81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ИРИНА</cp:lastModifiedBy>
  <cp:revision>41</cp:revision>
  <dcterms:created xsi:type="dcterms:W3CDTF">2023-08-02T16:02:52Z</dcterms:created>
  <dcterms:modified xsi:type="dcterms:W3CDTF">2023-08-03T21:37:20Z</dcterms:modified>
</cp:coreProperties>
</file>